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7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41" d="100"/>
          <a:sy n="41" d="100"/>
        </p:scale>
        <p:origin x="-6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«Общение воспитателя с родителями воспитанников»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Семинар-практикум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/>
              <a:t>Повышение уровня профессионального мастерства педагогов ДОУ в вопросах взаимодействия с семьями воспитанников.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908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Актуальность, задачи и принципы взаимодействия с родителями.</a:t>
            </a:r>
          </a:p>
          <a:p>
            <a:pPr algn="r"/>
            <a:r>
              <a:rPr lang="ru-RU" sz="1800" dirty="0" smtClean="0"/>
              <a:t>Воспитатель Полуэктова Л.А.</a:t>
            </a:r>
          </a:p>
          <a:p>
            <a:r>
              <a:rPr lang="ru-RU" dirty="0" smtClean="0"/>
              <a:t>2. Конфликтные ситуации и пути выхода из них.</a:t>
            </a:r>
          </a:p>
          <a:p>
            <a:pPr algn="r"/>
            <a:r>
              <a:rPr lang="ru-RU" sz="1800" dirty="0" smtClean="0"/>
              <a:t>Воспитатель Спицына Е.В.</a:t>
            </a:r>
          </a:p>
          <a:p>
            <a:r>
              <a:rPr lang="ru-RU" sz="2800" dirty="0" smtClean="0"/>
              <a:t>3. Решение проблемных ситуаций (работа в парах). Обсуждение.</a:t>
            </a:r>
          </a:p>
          <a:p>
            <a:endParaRPr lang="ru-RU" sz="2800" dirty="0" smtClean="0"/>
          </a:p>
          <a:p>
            <a:r>
              <a:rPr lang="ru-RU" sz="2800" dirty="0" smtClean="0"/>
              <a:t>4. Рефлексия.</a:t>
            </a:r>
          </a:p>
          <a:p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семинара-практикума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9"/>
            <a:ext cx="8572560" cy="3429024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ru-RU" sz="3200" dirty="0" smtClean="0"/>
              <a:t>На одной половине листа нарисуйте 2 геометрические фигуры: круг и квадрат.</a:t>
            </a:r>
          </a:p>
          <a:p>
            <a:pPr algn="just" fontAlgn="base"/>
            <a:r>
              <a:rPr lang="ru-RU" sz="3200" dirty="0"/>
              <a:t>П</a:t>
            </a:r>
            <a:r>
              <a:rPr lang="ru-RU" sz="3200" dirty="0" smtClean="0"/>
              <a:t>оложение листа выбирается самостоятельно</a:t>
            </a:r>
            <a:endParaRPr lang="ru-RU" sz="3200" dirty="0" smtClean="0"/>
          </a:p>
          <a:p>
            <a:pPr algn="just" fontAlgn="base"/>
            <a:r>
              <a:rPr lang="ru-RU" sz="3200" dirty="0" smtClean="0"/>
              <a:t>Располагать </a:t>
            </a:r>
            <a:r>
              <a:rPr lang="ru-RU" sz="3200" dirty="0" smtClean="0"/>
              <a:t>фигуры, относительно друг друга, можно </a:t>
            </a:r>
            <a:r>
              <a:rPr lang="ru-RU" sz="3200" dirty="0" smtClean="0"/>
              <a:t>как угодно.</a:t>
            </a:r>
          </a:p>
          <a:p>
            <a:pPr algn="just" fontAlgn="base"/>
            <a:r>
              <a:rPr lang="ru-RU" sz="3200" dirty="0" smtClean="0"/>
              <a:t>Можно использовать любые цвета.</a:t>
            </a:r>
          </a:p>
          <a:p>
            <a:pPr marL="109728" indent="0" algn="just" fontAlgn="base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Игровой тест для воспитателей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606760" cy="573727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dirty="0" smtClean="0"/>
              <a:t>— Квадрат-это педагог </a:t>
            </a:r>
            <a:r>
              <a:rPr lang="ru-RU" dirty="0" smtClean="0"/>
              <a:t>т.е. </a:t>
            </a:r>
            <a:r>
              <a:rPr lang="ru-RU" dirty="0" smtClean="0"/>
              <a:t>ВЫ, </a:t>
            </a:r>
            <a:r>
              <a:rPr lang="ru-RU" dirty="0" smtClean="0"/>
              <a:t>круг-родитель (</a:t>
            </a:r>
            <a:r>
              <a:rPr lang="ru-RU" dirty="0" smtClean="0"/>
              <a:t>собирательный образ).       </a:t>
            </a:r>
          </a:p>
          <a:p>
            <a:pPr fontAlgn="base"/>
            <a:r>
              <a:rPr lang="ru-RU" dirty="0"/>
              <a:t>— Если </a:t>
            </a:r>
            <a:r>
              <a:rPr lang="ru-RU" dirty="0" smtClean="0"/>
              <a:t>квадрат выше круга – то педагог доминирует.</a:t>
            </a:r>
          </a:p>
          <a:p>
            <a:pPr fontAlgn="base"/>
            <a:r>
              <a:rPr lang="ru-RU" dirty="0" smtClean="0"/>
              <a:t>— Если фигуры расположены далеко друг от друга – то у вас сложности в понимании родителей, нет контакта с ними</a:t>
            </a:r>
          </a:p>
          <a:p>
            <a:pPr fontAlgn="base"/>
            <a:r>
              <a:rPr lang="ru-RU" dirty="0" smtClean="0"/>
              <a:t>— Если фигуры соединяются (пересекаются) – то вы часто конфликтуете с родителями</a:t>
            </a:r>
          </a:p>
          <a:p>
            <a:pPr fontAlgn="base"/>
            <a:r>
              <a:rPr lang="ru-RU" dirty="0" smtClean="0"/>
              <a:t>— Если фигуры расположены рядом, то вы с родителями живете в согласии, мире</a:t>
            </a:r>
          </a:p>
          <a:p>
            <a:pPr fontAlgn="base"/>
            <a:r>
              <a:rPr lang="ru-RU" dirty="0" smtClean="0"/>
              <a:t>— Если круг  внутри квадрата, то вы имеете сильное влияние на родителей</a:t>
            </a:r>
          </a:p>
          <a:p>
            <a:pPr fontAlgn="base"/>
            <a:r>
              <a:rPr lang="ru-RU" dirty="0" smtClean="0"/>
              <a:t>—  Если фигуры у вас одного цвета, то вы похожи с родителем, у вас полное взаимопонимание</a:t>
            </a:r>
          </a:p>
          <a:p>
            <a:pPr fontAlgn="base"/>
            <a:r>
              <a:rPr lang="ru-RU" dirty="0" smtClean="0"/>
              <a:t>—  Если обе фигуры крупные, то вы уверены и в себе и в родителях.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Интерпретация: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 второй половине листа изобразите какими вы видите свои отношения с родителями, после проведенного семинара. Изменились ли они?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Закончите предложения, тем самым высказав свое отношение к семинару: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• Во время семинара я поняла, что…</a:t>
            </a:r>
          </a:p>
          <a:p>
            <a:r>
              <a:rPr lang="ru-RU" dirty="0" smtClean="0"/>
              <a:t>• Самым полезным для меня было…</a:t>
            </a:r>
          </a:p>
          <a:p>
            <a:r>
              <a:rPr lang="ru-RU" dirty="0" smtClean="0"/>
              <a:t>• Мне не понравилось…</a:t>
            </a:r>
          </a:p>
          <a:p>
            <a:r>
              <a:rPr lang="ru-RU" dirty="0" smtClean="0"/>
              <a:t>• На следующем семинаре я хотела бы…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144</TotalTime>
  <Words>141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«Общение воспитателя с родителями воспитанников»</vt:lpstr>
      <vt:lpstr>Цель:</vt:lpstr>
      <vt:lpstr>План семинара-практикума</vt:lpstr>
      <vt:lpstr>Игровой тест для воспитателей </vt:lpstr>
      <vt:lpstr>Интерпретация:  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«Общение воспитателя с родителями воспитанников»</dc:title>
  <dc:creator>User</dc:creator>
  <cp:lastModifiedBy>росинка</cp:lastModifiedBy>
  <cp:revision>10</cp:revision>
  <dcterms:created xsi:type="dcterms:W3CDTF">2017-02-27T04:23:58Z</dcterms:created>
  <dcterms:modified xsi:type="dcterms:W3CDTF">2017-02-27T07:23:13Z</dcterms:modified>
</cp:coreProperties>
</file>